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6" autoAdjust="0"/>
    <p:restoredTop sz="94660"/>
  </p:normalViewPr>
  <p:slideViewPr>
    <p:cSldViewPr snapToGrid="0">
      <p:cViewPr varScale="1">
        <p:scale>
          <a:sx n="89" d="100"/>
          <a:sy n="89" d="100"/>
        </p:scale>
        <p:origin x="96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07B2C-7532-44DA-AA55-227F9455C15A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C3D03-3AC8-42A1-AAF1-BDD58D74D5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897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8566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386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615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817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A document which sits alongside the policy, but it’s for internal use.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Just as with the policy, the plan must be owned and championed by senior staff.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It outlines how you are going to approach the implementation of the policy principles/rules in your organisation and how to ensure that these are communicated to staff.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Ideally it should also have some timeframes to make sure that you do not stagnate.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038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967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446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876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922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945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683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54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8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549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56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33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883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58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81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285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059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629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30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C3FAE-CFAB-4304-970C-9D2D67DE49ED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CD12F-5C09-4CCB-B4A3-8CC964DF0D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74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10102"/>
            <a:ext cx="12192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5400" b="1" dirty="0" smtClean="0"/>
              <a:t>Part 5</a:t>
            </a:r>
            <a:br>
              <a:rPr lang="en-GB" sz="5400" b="1" dirty="0" smtClean="0"/>
            </a:br>
            <a:r>
              <a:rPr lang="en-GB" sz="5400" dirty="0" smtClean="0"/>
              <a:t>Writing implementation </a:t>
            </a:r>
            <a:r>
              <a:rPr lang="en-GB" sz="5400" dirty="0"/>
              <a:t>p</a:t>
            </a:r>
            <a:r>
              <a:rPr lang="en-GB" sz="5400" dirty="0" smtClean="0"/>
              <a:t>lans </a:t>
            </a:r>
            <a:endParaRPr lang="en-GB" sz="5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320" y="3512433"/>
            <a:ext cx="1785359" cy="32100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11644" y="6540240"/>
            <a:ext cx="21561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CC BY 2.5 Denmark, Digital </a:t>
            </a:r>
            <a:r>
              <a:rPr lang="en-GB" sz="1050" dirty="0" err="1" smtClean="0"/>
              <a:t>Bevaring</a:t>
            </a:r>
            <a:r>
              <a:rPr lang="en-GB" sz="1050" dirty="0" smtClean="0"/>
              <a:t>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9244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031071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Policy implementation at Cambridge University Library: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3 x aspects</a:t>
            </a:r>
          </a:p>
          <a:p>
            <a:pPr marL="0" indent="0">
              <a:buNone/>
            </a:pPr>
            <a:endParaRPr lang="en-GB" dirty="0"/>
          </a:p>
          <a:p>
            <a:pPr lvl="1">
              <a:buFontTx/>
              <a:buChar char="-"/>
            </a:pPr>
            <a:r>
              <a:rPr lang="en-GB" b="1" dirty="0" smtClean="0"/>
              <a:t>Governance: 3 new groups needed (minimum)</a:t>
            </a:r>
          </a:p>
          <a:p>
            <a:pPr lvl="2">
              <a:buFontTx/>
              <a:buChar char="-"/>
            </a:pPr>
            <a:r>
              <a:rPr lang="en-GB" dirty="0" smtClean="0"/>
              <a:t>Digital Policy &amp; Strategy Group </a:t>
            </a:r>
          </a:p>
          <a:p>
            <a:pPr lvl="2">
              <a:buFontTx/>
              <a:buChar char="-"/>
            </a:pPr>
            <a:r>
              <a:rPr lang="en-GB" dirty="0" smtClean="0"/>
              <a:t>Standards Group</a:t>
            </a:r>
          </a:p>
          <a:p>
            <a:pPr lvl="2">
              <a:buFontTx/>
              <a:buChar char="-"/>
            </a:pPr>
            <a:r>
              <a:rPr lang="en-GB" dirty="0" smtClean="0"/>
              <a:t>Born-Digital </a:t>
            </a:r>
            <a:r>
              <a:rPr lang="en-GB" dirty="0"/>
              <a:t>Archiving and Digital Preservation Implementation and Governance Group </a:t>
            </a:r>
            <a:endParaRPr lang="en-GB" dirty="0" smtClean="0"/>
          </a:p>
          <a:p>
            <a:pPr lvl="1">
              <a:buFontTx/>
              <a:buChar char="-"/>
            </a:pPr>
            <a:r>
              <a:rPr lang="en-GB" b="1" dirty="0" smtClean="0"/>
              <a:t>Communication: </a:t>
            </a:r>
            <a:r>
              <a:rPr lang="en-GB" i="1" dirty="0" err="1"/>
              <a:t>C</a:t>
            </a:r>
            <a:r>
              <a:rPr lang="en-GB" i="1" dirty="0" err="1" smtClean="0"/>
              <a:t>omms</a:t>
            </a:r>
            <a:r>
              <a:rPr lang="en-GB" i="1" dirty="0" smtClean="0"/>
              <a:t> Plan (current and future sections), </a:t>
            </a:r>
            <a:r>
              <a:rPr lang="en-GB" i="1" dirty="0" err="1" smtClean="0"/>
              <a:t>detailling</a:t>
            </a:r>
            <a:r>
              <a:rPr lang="en-GB" i="1" dirty="0" smtClean="0"/>
              <a:t> social media, website and policy briefing events</a:t>
            </a:r>
          </a:p>
          <a:p>
            <a:pPr lvl="1">
              <a:buFontTx/>
              <a:buChar char="-"/>
            </a:pPr>
            <a:r>
              <a:rPr lang="en-GB" b="1" dirty="0" smtClean="0"/>
              <a:t>Implementation</a:t>
            </a:r>
            <a:r>
              <a:rPr lang="en-GB" b="1" dirty="0"/>
              <a:t>: </a:t>
            </a:r>
            <a:r>
              <a:rPr lang="en-GB" i="1" dirty="0">
                <a:solidFill>
                  <a:srgbClr val="FF0000"/>
                </a:solidFill>
              </a:rPr>
              <a:t>to be led by the Director of the Digital Transformation </a:t>
            </a:r>
            <a:r>
              <a:rPr lang="en-GB" i="1" dirty="0" smtClean="0">
                <a:solidFill>
                  <a:srgbClr val="FF0000"/>
                </a:solidFill>
              </a:rPr>
              <a:t>Programme (TBC)</a:t>
            </a:r>
            <a:endParaRPr lang="en-GB" dirty="0">
              <a:solidFill>
                <a:srgbClr val="FF0000"/>
              </a:solidFill>
            </a:endParaRPr>
          </a:p>
          <a:p>
            <a:pPr lvl="1">
              <a:buFontTx/>
              <a:buChar char="-"/>
            </a:pPr>
            <a:endParaRPr lang="en-GB" b="1" i="1" dirty="0" smtClean="0"/>
          </a:p>
          <a:p>
            <a:pPr lvl="1">
              <a:buFontTx/>
              <a:buChar char="-"/>
            </a:pPr>
            <a:endParaRPr lang="en-GB" dirty="0" smtClean="0"/>
          </a:p>
          <a:p>
            <a:pPr lvl="1">
              <a:buFontTx/>
              <a:buChar char="-"/>
            </a:pP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7182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96" y="1690688"/>
            <a:ext cx="10767204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i="1" dirty="0" smtClean="0"/>
              <a:t>[Internal documentation – content removed from slides]</a:t>
            </a:r>
            <a:endParaRPr lang="en-GB" sz="3200" i="1" dirty="0"/>
          </a:p>
        </p:txBody>
      </p:sp>
    </p:spTree>
    <p:extLst>
      <p:ext uri="{BB962C8B-B14F-4D97-AF65-F5344CB8AC3E}">
        <p14:creationId xmlns:p14="http://schemas.microsoft.com/office/powerpoint/2010/main" val="3174982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Lessons learnt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final policy is not the end point, only the beginning </a:t>
            </a:r>
          </a:p>
          <a:p>
            <a:endParaRPr lang="en-GB" dirty="0"/>
          </a:p>
          <a:p>
            <a:r>
              <a:rPr lang="en-GB" dirty="0" smtClean="0"/>
              <a:t>Do not lose momentum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Set away time for the communication aspect </a:t>
            </a:r>
          </a:p>
          <a:p>
            <a:endParaRPr lang="en-GB" dirty="0"/>
          </a:p>
          <a:p>
            <a:r>
              <a:rPr lang="en-GB" dirty="0" smtClean="0"/>
              <a:t>Update your plan as things change or milestones are reached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730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policy implementation plan?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>
                <a:solidFill>
                  <a:prstClr val="black"/>
                </a:solidFill>
              </a:rPr>
              <a:t>Sits alongside policy, but an internal document </a:t>
            </a:r>
          </a:p>
          <a:p>
            <a:pPr lvl="0"/>
            <a:endParaRPr lang="en-GB" dirty="0" smtClean="0">
              <a:solidFill>
                <a:prstClr val="black"/>
              </a:solidFill>
            </a:endParaRPr>
          </a:p>
          <a:p>
            <a:pPr lvl="0"/>
            <a:endParaRPr lang="en-GB" dirty="0" smtClean="0">
              <a:solidFill>
                <a:prstClr val="black"/>
              </a:solidFill>
            </a:endParaRPr>
          </a:p>
          <a:p>
            <a:pPr lvl="0"/>
            <a:r>
              <a:rPr lang="en-GB" dirty="0" smtClean="0">
                <a:solidFill>
                  <a:prstClr val="black"/>
                </a:solidFill>
              </a:rPr>
              <a:t>Plan for: </a:t>
            </a:r>
          </a:p>
          <a:p>
            <a:pPr lvl="1"/>
            <a:r>
              <a:rPr lang="en-GB" dirty="0" smtClean="0">
                <a:solidFill>
                  <a:prstClr val="black"/>
                </a:solidFill>
              </a:rPr>
              <a:t>How </a:t>
            </a:r>
            <a:r>
              <a:rPr lang="en-GB" dirty="0">
                <a:solidFill>
                  <a:prstClr val="black"/>
                </a:solidFill>
              </a:rPr>
              <a:t>will the policy principles be </a:t>
            </a:r>
            <a:r>
              <a:rPr lang="en-GB" dirty="0" smtClean="0">
                <a:solidFill>
                  <a:prstClr val="black"/>
                </a:solidFill>
              </a:rPr>
              <a:t>realised in the organisation?</a:t>
            </a:r>
            <a:endParaRPr lang="en-GB" dirty="0">
              <a:solidFill>
                <a:prstClr val="black"/>
              </a:solidFill>
            </a:endParaRPr>
          </a:p>
          <a:p>
            <a:pPr lvl="1"/>
            <a:r>
              <a:rPr lang="en-GB" dirty="0">
                <a:solidFill>
                  <a:prstClr val="black"/>
                </a:solidFill>
              </a:rPr>
              <a:t>How will the policy be communicated to staff? </a:t>
            </a:r>
          </a:p>
          <a:p>
            <a:pPr marL="0" lvl="0" indent="0">
              <a:buNone/>
            </a:pPr>
            <a:endParaRPr lang="en-GB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en-GB" dirty="0">
              <a:solidFill>
                <a:prstClr val="black"/>
              </a:solidFill>
            </a:endParaRPr>
          </a:p>
          <a:p>
            <a:pPr lvl="0"/>
            <a:r>
              <a:rPr lang="en-GB" dirty="0">
                <a:solidFill>
                  <a:prstClr val="black"/>
                </a:solidFill>
              </a:rPr>
              <a:t>Timeframes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28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Policy implementation plan at Bodleian Libraries: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3 x Sections </a:t>
            </a:r>
          </a:p>
          <a:p>
            <a:pPr marL="0" indent="0">
              <a:buNone/>
            </a:pPr>
            <a:endParaRPr lang="en-GB" dirty="0"/>
          </a:p>
          <a:p>
            <a:pPr lvl="1">
              <a:buFontTx/>
              <a:buChar char="-"/>
            </a:pPr>
            <a:r>
              <a:rPr lang="en-GB" dirty="0" smtClean="0"/>
              <a:t>Implementation </a:t>
            </a:r>
          </a:p>
          <a:p>
            <a:pPr lvl="1">
              <a:buFontTx/>
              <a:buChar char="-"/>
            </a:pPr>
            <a:r>
              <a:rPr lang="en-GB" dirty="0" smtClean="0"/>
              <a:t>Oversight </a:t>
            </a:r>
          </a:p>
          <a:p>
            <a:pPr lvl="1">
              <a:buFontTx/>
              <a:buChar char="-"/>
            </a:pPr>
            <a:r>
              <a:rPr lang="en-GB" dirty="0" smtClean="0"/>
              <a:t>Communication </a:t>
            </a:r>
          </a:p>
          <a:p>
            <a:pPr lvl="1">
              <a:buFontTx/>
              <a:buChar char="-"/>
            </a:pPr>
            <a:endParaRPr lang="en-GB" dirty="0" smtClean="0"/>
          </a:p>
          <a:p>
            <a:pPr lvl="1">
              <a:buFontTx/>
              <a:buChar char="-"/>
            </a:pP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7979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031071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Policy implementation plan at Bodleian Libraries: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3 x Sections </a:t>
            </a:r>
          </a:p>
          <a:p>
            <a:pPr marL="0" indent="0">
              <a:buNone/>
            </a:pPr>
            <a:endParaRPr lang="en-GB" dirty="0"/>
          </a:p>
          <a:p>
            <a:pPr lvl="1">
              <a:buFontTx/>
              <a:buChar char="-"/>
            </a:pPr>
            <a:r>
              <a:rPr lang="en-GB" b="1" dirty="0" smtClean="0"/>
              <a:t>Implementation</a:t>
            </a:r>
          </a:p>
          <a:p>
            <a:pPr lvl="1">
              <a:buFontTx/>
              <a:buChar char="-"/>
            </a:pPr>
            <a:r>
              <a:rPr lang="en-GB" dirty="0" smtClean="0"/>
              <a:t>Oversight </a:t>
            </a:r>
            <a:endParaRPr lang="en-GB" dirty="0" smtClean="0"/>
          </a:p>
          <a:p>
            <a:pPr lvl="1">
              <a:buFontTx/>
              <a:buChar char="-"/>
            </a:pPr>
            <a:r>
              <a:rPr lang="en-GB" dirty="0" smtClean="0"/>
              <a:t>Communication </a:t>
            </a:r>
          </a:p>
          <a:p>
            <a:pPr lvl="1">
              <a:buFontTx/>
              <a:buChar char="-"/>
            </a:pPr>
            <a:endParaRPr lang="en-GB" dirty="0" smtClean="0"/>
          </a:p>
          <a:p>
            <a:pPr lvl="1">
              <a:buFontTx/>
              <a:buChar char="-"/>
            </a:pP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870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section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96" y="1690688"/>
            <a:ext cx="10767204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i="1" dirty="0" smtClean="0"/>
              <a:t>[Internal documentation – content removed from slides]</a:t>
            </a:r>
            <a:endParaRPr lang="en-GB" sz="3200" i="1" dirty="0"/>
          </a:p>
        </p:txBody>
      </p:sp>
    </p:spTree>
    <p:extLst>
      <p:ext uri="{BB962C8B-B14F-4D97-AF65-F5344CB8AC3E}">
        <p14:creationId xmlns:p14="http://schemas.microsoft.com/office/powerpoint/2010/main" val="344246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Policy implementation plan at Bodleian Libraries: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3 x Sections </a:t>
            </a:r>
          </a:p>
          <a:p>
            <a:pPr marL="0" indent="0">
              <a:buNone/>
            </a:pPr>
            <a:endParaRPr lang="en-GB" dirty="0"/>
          </a:p>
          <a:p>
            <a:pPr lvl="1">
              <a:buFontTx/>
              <a:buChar char="-"/>
            </a:pPr>
            <a:r>
              <a:rPr lang="en-GB" dirty="0" smtClean="0"/>
              <a:t>Implementation </a:t>
            </a:r>
          </a:p>
          <a:p>
            <a:pPr lvl="1">
              <a:buFontTx/>
              <a:buChar char="-"/>
            </a:pPr>
            <a:r>
              <a:rPr lang="en-GB" b="1" dirty="0" smtClean="0"/>
              <a:t>Oversight </a:t>
            </a:r>
          </a:p>
          <a:p>
            <a:pPr lvl="1">
              <a:buFontTx/>
              <a:buChar char="-"/>
            </a:pPr>
            <a:r>
              <a:rPr lang="en-GB" dirty="0" smtClean="0"/>
              <a:t>Communication </a:t>
            </a:r>
          </a:p>
          <a:p>
            <a:pPr lvl="1">
              <a:buFontTx/>
              <a:buChar char="-"/>
            </a:pPr>
            <a:endParaRPr lang="en-GB" dirty="0" smtClean="0"/>
          </a:p>
          <a:p>
            <a:pPr lvl="1">
              <a:buFontTx/>
              <a:buChar char="-"/>
            </a:pP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4342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Outtake from implementation plan </a:t>
            </a:r>
            <a:endParaRPr lang="en-GB" u="sng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86596" y="1690688"/>
            <a:ext cx="10767204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i="1" dirty="0" smtClean="0"/>
              <a:t>[Internal documentation – content removed from slides]</a:t>
            </a:r>
            <a:endParaRPr lang="en-GB" sz="3200" i="1" dirty="0"/>
          </a:p>
        </p:txBody>
      </p:sp>
    </p:spTree>
    <p:extLst>
      <p:ext uri="{BB962C8B-B14F-4D97-AF65-F5344CB8AC3E}">
        <p14:creationId xmlns:p14="http://schemas.microsoft.com/office/powerpoint/2010/main" val="3890813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031071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Policy implementation plan at Bodleian Libraries: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3 x Sections </a:t>
            </a:r>
          </a:p>
          <a:p>
            <a:pPr marL="0" indent="0">
              <a:buNone/>
            </a:pPr>
            <a:endParaRPr lang="en-GB" dirty="0"/>
          </a:p>
          <a:p>
            <a:pPr lvl="1">
              <a:buFontTx/>
              <a:buChar char="-"/>
            </a:pPr>
            <a:r>
              <a:rPr lang="en-GB" dirty="0" smtClean="0"/>
              <a:t>Implementation</a:t>
            </a:r>
            <a:r>
              <a:rPr lang="en-GB" dirty="0" smtClean="0"/>
              <a:t>:</a:t>
            </a:r>
            <a:endParaRPr lang="en-GB" dirty="0" smtClean="0"/>
          </a:p>
          <a:p>
            <a:pPr lvl="1">
              <a:buFontTx/>
              <a:buChar char="-"/>
            </a:pPr>
            <a:r>
              <a:rPr lang="en-GB" dirty="0" smtClean="0"/>
              <a:t>Oversight</a:t>
            </a:r>
          </a:p>
          <a:p>
            <a:pPr lvl="1">
              <a:buFontTx/>
              <a:buChar char="-"/>
            </a:pPr>
            <a:r>
              <a:rPr lang="en-GB" b="1" dirty="0" smtClean="0"/>
              <a:t>Communication</a:t>
            </a:r>
            <a:endParaRPr lang="en-GB" dirty="0" smtClean="0"/>
          </a:p>
          <a:p>
            <a:pPr lvl="1">
              <a:buFontTx/>
              <a:buChar char="-"/>
            </a:pPr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63755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96" y="1690688"/>
            <a:ext cx="10767204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i="1" dirty="0" smtClean="0"/>
              <a:t>[Internal documentation – content removed from slides]</a:t>
            </a:r>
            <a:endParaRPr lang="en-GB" sz="3200" i="1" dirty="0"/>
          </a:p>
        </p:txBody>
      </p:sp>
    </p:spTree>
    <p:extLst>
      <p:ext uri="{BB962C8B-B14F-4D97-AF65-F5344CB8AC3E}">
        <p14:creationId xmlns:p14="http://schemas.microsoft.com/office/powerpoint/2010/main" val="2630286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345</Words>
  <Application>Microsoft Office PowerPoint</Application>
  <PresentationFormat>Widescreen</PresentationFormat>
  <Paragraphs>93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Part 5 Writing implementation plans </vt:lpstr>
      <vt:lpstr>What is a policy implementation plan?</vt:lpstr>
      <vt:lpstr>Implementation plans</vt:lpstr>
      <vt:lpstr>Implementation plans</vt:lpstr>
      <vt:lpstr>Implementation section </vt:lpstr>
      <vt:lpstr>Implementation plans</vt:lpstr>
      <vt:lpstr>Outtake from implementation plan </vt:lpstr>
      <vt:lpstr>Implementation plans</vt:lpstr>
      <vt:lpstr>PowerPoint Presentation</vt:lpstr>
      <vt:lpstr>Implementation plans</vt:lpstr>
      <vt:lpstr>PowerPoint Presentation</vt:lpstr>
      <vt:lpstr>Lessons learnt </vt:lpstr>
    </vt:vector>
  </TitlesOfParts>
  <Company>University of Oxford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5 Writing implementation plans </dc:title>
  <dc:creator>Edith Halvarsson</dc:creator>
  <cp:lastModifiedBy>Edith Halvarsson</cp:lastModifiedBy>
  <cp:revision>2</cp:revision>
  <dcterms:created xsi:type="dcterms:W3CDTF">2018-12-05T12:48:48Z</dcterms:created>
  <dcterms:modified xsi:type="dcterms:W3CDTF">2018-12-05T12:50:29Z</dcterms:modified>
</cp:coreProperties>
</file>